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7171" autoAdjust="0"/>
    <p:restoredTop sz="94660"/>
  </p:normalViewPr>
  <p:slideViewPr>
    <p:cSldViewPr>
      <p:cViewPr varScale="1">
        <p:scale>
          <a:sx n="75" d="100"/>
          <a:sy n="75" d="100"/>
        </p:scale>
        <p:origin x="-9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AAE8B-BB13-4F21-9F6E-A44B943B1BE8}" type="datetimeFigureOut">
              <a:rPr lang="en-US" smtClean="0"/>
              <a:t>6/7/2009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B8AEC-62CE-4BE8-B358-D9D37F73D6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AB75-7CD3-4269-9173-789F2496EE0E}" type="datetimeFigureOut">
              <a:rPr lang="en-US" smtClean="0"/>
              <a:pPr/>
              <a:t>6/7/2009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3A49-26C9-4A64-9DDA-22D16618E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AB75-7CD3-4269-9173-789F2496EE0E}" type="datetimeFigureOut">
              <a:rPr lang="en-US" smtClean="0"/>
              <a:pPr/>
              <a:t>6/7/2009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3A49-26C9-4A64-9DDA-22D16618E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AB75-7CD3-4269-9173-789F2496EE0E}" type="datetimeFigureOut">
              <a:rPr lang="en-US" smtClean="0"/>
              <a:pPr/>
              <a:t>6/7/2009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3A49-26C9-4A64-9DDA-22D16618E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AB75-7CD3-4269-9173-789F2496EE0E}" type="datetimeFigureOut">
              <a:rPr lang="en-US" smtClean="0"/>
              <a:pPr/>
              <a:t>6/7/2009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3A49-26C9-4A64-9DDA-22D16618E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AB75-7CD3-4269-9173-789F2496EE0E}" type="datetimeFigureOut">
              <a:rPr lang="en-US" smtClean="0"/>
              <a:pPr/>
              <a:t>6/7/2009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3A49-26C9-4A64-9DDA-22D16618E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AB75-7CD3-4269-9173-789F2496EE0E}" type="datetimeFigureOut">
              <a:rPr lang="en-US" smtClean="0"/>
              <a:pPr/>
              <a:t>6/7/2009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3A49-26C9-4A64-9DDA-22D16618E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AB75-7CD3-4269-9173-789F2496EE0E}" type="datetimeFigureOut">
              <a:rPr lang="en-US" smtClean="0"/>
              <a:pPr/>
              <a:t>6/7/2009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3A49-26C9-4A64-9DDA-22D16618E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AB75-7CD3-4269-9173-789F2496EE0E}" type="datetimeFigureOut">
              <a:rPr lang="en-US" smtClean="0"/>
              <a:pPr/>
              <a:t>6/7/2009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3A49-26C9-4A64-9DDA-22D16618E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AB75-7CD3-4269-9173-789F2496EE0E}" type="datetimeFigureOut">
              <a:rPr lang="en-US" smtClean="0"/>
              <a:pPr/>
              <a:t>6/7/2009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3A49-26C9-4A64-9DDA-22D16618E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AB75-7CD3-4269-9173-789F2496EE0E}" type="datetimeFigureOut">
              <a:rPr lang="en-US" smtClean="0"/>
              <a:pPr/>
              <a:t>6/7/2009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3A49-26C9-4A64-9DDA-22D16618E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AB75-7CD3-4269-9173-789F2496EE0E}" type="datetimeFigureOut">
              <a:rPr lang="en-US" smtClean="0"/>
              <a:pPr/>
              <a:t>6/7/2009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3A49-26C9-4A64-9DDA-22D16618E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AAB75-7CD3-4269-9173-789F2496EE0E}" type="datetimeFigureOut">
              <a:rPr lang="en-US" smtClean="0"/>
              <a:pPr/>
              <a:t>6/7/2009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A3A49-26C9-4A64-9DDA-22D16618E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Derek\Desktop\Bad%20English%20-%20When%20I%20see%20you%20smile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676400"/>
            <a:ext cx="7772400" cy="321945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chemeClr val="bg1"/>
                </a:solidFill>
                <a:latin typeface="Kunstler Script" pitchFamily="66" charset="0"/>
              </a:rPr>
              <a:t>It’s tragic that</a:t>
            </a:r>
            <a:br>
              <a:rPr lang="en-US" sz="6000" dirty="0" smtClean="0">
                <a:solidFill>
                  <a:schemeClr val="bg1"/>
                </a:solidFill>
                <a:latin typeface="Kunstler Script" pitchFamily="66" charset="0"/>
              </a:rPr>
            </a:br>
            <a:r>
              <a:rPr lang="en-US" sz="6000" dirty="0" smtClean="0">
                <a:solidFill>
                  <a:schemeClr val="bg1"/>
                </a:solidFill>
                <a:latin typeface="Kunstler Script" pitchFamily="66" charset="0"/>
              </a:rPr>
              <a:t>         a special life can be</a:t>
            </a:r>
            <a:br>
              <a:rPr lang="en-US" sz="6000" dirty="0" smtClean="0">
                <a:solidFill>
                  <a:schemeClr val="bg1"/>
                </a:solidFill>
                <a:latin typeface="Kunstler Script" pitchFamily="66" charset="0"/>
              </a:rPr>
            </a:br>
            <a:r>
              <a:rPr lang="en-US" sz="6000" dirty="0">
                <a:solidFill>
                  <a:schemeClr val="bg1"/>
                </a:solidFill>
                <a:latin typeface="Kunstler Script" pitchFamily="66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latin typeface="Kunstler Script" pitchFamily="66" charset="0"/>
              </a:rPr>
              <a:t>              lost in such little time.</a:t>
            </a:r>
            <a:endParaRPr lang="en-US" sz="6000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pic>
        <p:nvPicPr>
          <p:cNvPr id="4" name="Bad English - When I see you smil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5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143000"/>
            <a:ext cx="292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Baby when I see you smile…..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4267200"/>
            <a:ext cx="1824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At me.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 descr="Picture 3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819400"/>
            <a:ext cx="5181600" cy="3886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439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Baby there’s nothing that this world can do…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2971800"/>
            <a:ext cx="375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the touch of your hand can do…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4724400"/>
            <a:ext cx="333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It’s like nothing that I ever knew…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4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64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Hey..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600200"/>
            <a:ext cx="284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And when the rain is falling..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2895600"/>
            <a:ext cx="1494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don’t feel it..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8557" y="4038600"/>
            <a:ext cx="3255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Cause you’re here with me now..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04800"/>
            <a:ext cx="234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</a:t>
            </a:r>
            <a:r>
              <a:rPr lang="en-US" dirty="0" err="1" smtClean="0">
                <a:solidFill>
                  <a:schemeClr val="bg1"/>
                </a:solidFill>
              </a:rPr>
              <a:t>wanna</a:t>
            </a:r>
            <a:r>
              <a:rPr lang="en-US" dirty="0" smtClean="0">
                <a:solidFill>
                  <a:schemeClr val="bg1"/>
                </a:solidFill>
              </a:rPr>
              <a:t> ask you baby…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667000"/>
            <a:ext cx="205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It’s all I’ll ever need.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4572000"/>
            <a:ext cx="174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I’ll ever need.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95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838200"/>
            <a:ext cx="4095750" cy="546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228600"/>
            <a:ext cx="223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When I see you smile.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20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can face the world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1295400"/>
            <a:ext cx="1929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 know I can do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anything.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505200"/>
            <a:ext cx="182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see a ray of light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3429000"/>
            <a:ext cx="20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see it shining right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through the rain.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8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273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When I see you smile baby.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381000"/>
            <a:ext cx="271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Baby when I see you smile.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324600"/>
            <a:ext cx="280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Sometimes I </a:t>
            </a:r>
            <a:r>
              <a:rPr lang="en-US" dirty="0" err="1" smtClean="0">
                <a:solidFill>
                  <a:schemeClr val="bg1"/>
                </a:solidFill>
              </a:rPr>
              <a:t>wanna</a:t>
            </a:r>
            <a:r>
              <a:rPr lang="en-US" dirty="0" smtClean="0">
                <a:solidFill>
                  <a:schemeClr val="bg1"/>
                </a:solidFill>
              </a:rPr>
              <a:t> give up.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6324600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</a:t>
            </a:r>
            <a:r>
              <a:rPr lang="en-US" dirty="0" err="1" smtClean="0">
                <a:solidFill>
                  <a:schemeClr val="bg1"/>
                </a:solidFill>
              </a:rPr>
              <a:t>wanna</a:t>
            </a:r>
            <a:r>
              <a:rPr lang="en-US" dirty="0" smtClean="0">
                <a:solidFill>
                  <a:schemeClr val="bg1"/>
                </a:solidFill>
              </a:rPr>
              <a:t> give in.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Picture 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066800"/>
            <a:ext cx="6553200" cy="4914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225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</a:t>
            </a:r>
            <a:r>
              <a:rPr lang="en-US" dirty="0" err="1" smtClean="0">
                <a:solidFill>
                  <a:schemeClr val="bg1"/>
                </a:solidFill>
              </a:rPr>
              <a:t>wanna</a:t>
            </a:r>
            <a:r>
              <a:rPr lang="en-US" dirty="0" smtClean="0">
                <a:solidFill>
                  <a:schemeClr val="bg1"/>
                </a:solidFill>
              </a:rPr>
              <a:t> quit the fight.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90800"/>
            <a:ext cx="271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Then one look at you baby.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5943600"/>
            <a:ext cx="24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And everything’s alright.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Picture 3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429000"/>
            <a:ext cx="4267200" cy="3200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2031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Everything’s alright.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457200"/>
            <a:ext cx="117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It’s alright.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457200"/>
            <a:ext cx="223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When I see you smile.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457200"/>
            <a:ext cx="20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can face the world.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6248400"/>
            <a:ext cx="280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 know I can do anything.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990600"/>
            <a:ext cx="223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When I see you smile.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95600"/>
            <a:ext cx="188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see a ray of light.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9795" y="2895600"/>
            <a:ext cx="365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see it shining right through the rain.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5257800"/>
            <a:ext cx="20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can face the world.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7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  <p:bldP spid="7" grpId="3"/>
      <p:bldP spid="8" grpId="0"/>
      <p:bldP spid="8" grpId="1"/>
      <p:bldP spid="9" grpId="0"/>
      <p:bldP spid="9" grpId="1"/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457200"/>
            <a:ext cx="324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 know I can do anything now.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676400"/>
            <a:ext cx="223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When I see you smile.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6248400"/>
            <a:ext cx="271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Baby when I see you smile.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P1367696_F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209800"/>
            <a:ext cx="5283200" cy="3962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838200"/>
            <a:ext cx="400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March 15, 2009; a little boy was lost.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n24070788597_25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447800"/>
            <a:ext cx="5464342" cy="4152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0" y="1219200"/>
            <a:ext cx="2667000" cy="5029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5715000"/>
            <a:ext cx="3059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Hayden Dean “Monkey” </a:t>
            </a:r>
            <a:r>
              <a:rPr lang="en-US" dirty="0" err="1" smtClean="0">
                <a:solidFill>
                  <a:schemeClr val="bg1"/>
                </a:solidFill>
              </a:rPr>
              <a:t>Wion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09600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2005-2009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68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494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Sometimes I Wonder If I’d ever make it through……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04800"/>
            <a:ext cx="4128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…Through this world without having you…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6172200"/>
            <a:ext cx="2596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Just wouldn’t have a clue.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Picture 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143000"/>
            <a:ext cx="3486150" cy="4648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371600"/>
            <a:ext cx="54114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He will be Forever Remembered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743200"/>
            <a:ext cx="29313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</a:rPr>
              <a:t> Made in Memory of</a:t>
            </a:r>
          </a:p>
          <a:p>
            <a:pPr algn="ctr"/>
            <a:r>
              <a:rPr lang="en-US" sz="2500" dirty="0" smtClean="0">
                <a:solidFill>
                  <a:schemeClr val="bg1"/>
                </a:solidFill>
              </a:rPr>
              <a:t>Hayden D. </a:t>
            </a:r>
            <a:r>
              <a:rPr lang="en-US" sz="2500" dirty="0" err="1" smtClean="0">
                <a:solidFill>
                  <a:schemeClr val="bg1"/>
                </a:solidFill>
              </a:rPr>
              <a:t>Wion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0"/>
            <a:ext cx="8149988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lackadder ITC" pitchFamily="82" charset="0"/>
              </a:rPr>
              <a:t>God looked around his garden,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lackadder ITC" pitchFamily="82" charset="0"/>
              </a:rPr>
              <a:t>And found an empty space.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lackadder ITC" pitchFamily="82" charset="0"/>
              </a:rPr>
              <a:t>He looked down upon the earth,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lackadder ITC" pitchFamily="82" charset="0"/>
              </a:rPr>
              <a:t>And saw your tired face.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lackadder ITC" pitchFamily="82" charset="0"/>
              </a:rPr>
              <a:t>He put his arms around you, and lifted you  to rest.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lackadder ITC" pitchFamily="82" charset="0"/>
              </a:rPr>
              <a:t>God’s garden must be beautiful,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lackadder ITC" pitchFamily="82" charset="0"/>
              </a:rPr>
              <a:t>For he only takes the best.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lackadder ITC" pitchFamily="82" charset="0"/>
              </a:rPr>
              <a:t>He knows they you would never be well on earth again.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lackadder ITC" pitchFamily="82" charset="0"/>
              </a:rPr>
              <a:t>He saw the roads were getting tough,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lackadder ITC" pitchFamily="82" charset="0"/>
              </a:rPr>
              <a:t>And the hills were hard to climb.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lackadder ITC" pitchFamily="82" charset="0"/>
              </a:rPr>
              <a:t>So he closed your weary eyelids,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lackadder ITC" pitchFamily="82" charset="0"/>
              </a:rPr>
              <a:t>And whispered peace be </a:t>
            </a:r>
            <a:r>
              <a:rPr lang="en-US" sz="3600" dirty="0" err="1" smtClean="0">
                <a:solidFill>
                  <a:schemeClr val="bg1"/>
                </a:solidFill>
                <a:latin typeface="Blackadder ITC" pitchFamily="82" charset="0"/>
              </a:rPr>
              <a:t>thine</a:t>
            </a:r>
            <a:r>
              <a:rPr lang="en-US" sz="3600" dirty="0" smtClean="0">
                <a:solidFill>
                  <a:schemeClr val="bg1"/>
                </a:solidFill>
                <a:latin typeface="Blackadder ITC" pitchFamily="82" charset="0"/>
              </a:rPr>
              <a:t>.</a:t>
            </a:r>
            <a:endParaRPr lang="en-US" sz="3600" dirty="0">
              <a:solidFill>
                <a:schemeClr val="bg1"/>
              </a:solidFill>
              <a:latin typeface="Blackadder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advTm="49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457200"/>
            <a:ext cx="598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Cause times it seems the like the world’s closing in on me………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3340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And there’s no way of breaking free….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54102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And then I see you reach for me….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Picture 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990600"/>
            <a:ext cx="4343400" cy="5867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302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Sometimes I </a:t>
            </a:r>
            <a:r>
              <a:rPr lang="en-US" dirty="0" err="1" smtClean="0">
                <a:solidFill>
                  <a:schemeClr val="bg1"/>
                </a:solidFill>
              </a:rPr>
              <a:t>wanna</a:t>
            </a:r>
            <a:r>
              <a:rPr lang="en-US" dirty="0" smtClean="0">
                <a:solidFill>
                  <a:schemeClr val="bg1"/>
                </a:solidFill>
              </a:rPr>
              <a:t> give up…..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0" y="304800"/>
            <a:ext cx="172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Wanna</a:t>
            </a:r>
            <a:r>
              <a:rPr lang="en-US" dirty="0" smtClean="0">
                <a:solidFill>
                  <a:schemeClr val="bg1"/>
                </a:solidFill>
              </a:rPr>
              <a:t> give in….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6324600"/>
            <a:ext cx="237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</a:t>
            </a:r>
            <a:r>
              <a:rPr lang="en-US" dirty="0" err="1" smtClean="0">
                <a:solidFill>
                  <a:schemeClr val="bg1"/>
                </a:solidFill>
              </a:rPr>
              <a:t>wanna</a:t>
            </a:r>
            <a:r>
              <a:rPr lang="en-US" dirty="0" smtClean="0">
                <a:solidFill>
                  <a:schemeClr val="bg1"/>
                </a:solidFill>
              </a:rPr>
              <a:t> quit the fight…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Picture 2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609600"/>
            <a:ext cx="7391400" cy="55435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281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And then I see you baby…….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228600"/>
            <a:ext cx="24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And everything’s alright.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CIMG0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685800"/>
            <a:ext cx="7467600" cy="560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6488668"/>
            <a:ext cx="217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Everything’s Alright…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MG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28600"/>
            <a:ext cx="43434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52400" y="533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When I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See You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33600" y="5657671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Smile</a:t>
            </a:r>
            <a:r>
              <a:rPr lang="en-US" sz="7200" dirty="0" smtClean="0">
                <a:solidFill>
                  <a:schemeClr val="bg1"/>
                </a:solidFill>
              </a:rPr>
              <a:t>.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0.00139 L 1.25834 -0.00139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14400"/>
            <a:ext cx="21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can face the world…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Picture 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162300" y="876300"/>
            <a:ext cx="6858000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581400"/>
            <a:ext cx="2284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 know I can do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    anything…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838200"/>
            <a:ext cx="3814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When I See You Smile……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769195_63ee3adab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038600"/>
            <a:ext cx="2077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 see a ray of light …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54299997_cfe5d1b2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6" name="Picture 5" descr="Picture 1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04800"/>
            <a:ext cx="8610600" cy="632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396335"/>
            <a:ext cx="6222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 see it shining right through the rain……………….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04800"/>
            <a:ext cx="302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When I See you Smile.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8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1.2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9|1.2|2.6|1.3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|0.1|0.2|1|1.1|0.9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0.7|2.1|1.8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2.6|1.8|2.7|2.2|1.1|5.1|1.2|1.2|2.7|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1.2|3.2|0.5|1.6|0.9|1.1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7|1.8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0.7|4.6|7.7|6.4|1|2.2|0.8|4|2|4|1.1|1.8|2.5|2.7|2.2|4.1|0.8|1.5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|0.7|2.8|0.9|9.3|0.9|1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4|2.5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2|1.8|2.3|1.4|2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1|1.2|2.5|1.1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0.4|1.2|0.6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7|0.1|2.9|1.2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3|1.2|1.2|2.1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3|0.5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483</Words>
  <Application>Microsoft Office PowerPoint</Application>
  <PresentationFormat>On-screen Show (4:3)</PresentationFormat>
  <Paragraphs>79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It’s tragic that          a special life can be                lost in such little time.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tragic that          a special life can be                lost in such a little time………</dc:title>
  <dc:creator>Derek Soldanels</dc:creator>
  <cp:lastModifiedBy>Derek Soldanels</cp:lastModifiedBy>
  <cp:revision>45</cp:revision>
  <dcterms:created xsi:type="dcterms:W3CDTF">2009-06-03T06:46:41Z</dcterms:created>
  <dcterms:modified xsi:type="dcterms:W3CDTF">2009-06-08T00:02:45Z</dcterms:modified>
</cp:coreProperties>
</file>